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73" r:id="rId9"/>
    <p:sldId id="275" r:id="rId10"/>
    <p:sldId id="276" r:id="rId11"/>
    <p:sldId id="271" r:id="rId12"/>
  </p:sldIdLst>
  <p:sldSz cx="12192000" cy="6858000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BYPJJxCIQ12M1v33x/uzIxIDz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91162" autoAdjust="0"/>
  </p:normalViewPr>
  <p:slideViewPr>
    <p:cSldViewPr snapToGrid="0">
      <p:cViewPr varScale="1">
        <p:scale>
          <a:sx n="101" d="100"/>
          <a:sy n="101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E22F475D-D0FC-0892-D65E-800F2833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>
            <a:extLst>
              <a:ext uri="{FF2B5EF4-FFF2-40B4-BE49-F238E27FC236}">
                <a16:creationId xmlns:a16="http://schemas.microsoft.com/office/drawing/2014/main" id="{78AA55EF-03B7-43A2-B34A-C4CCA1529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>
            <a:extLst>
              <a:ext uri="{FF2B5EF4-FFF2-40B4-BE49-F238E27FC236}">
                <a16:creationId xmlns:a16="http://schemas.microsoft.com/office/drawing/2014/main" id="{64C49E4E-618E-88F6-F104-00A5F0C681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636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Global : 70568,6</a:t>
            </a: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BE3031C1-FC58-80AF-F315-E52D6A46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>
            <a:extLst>
              <a:ext uri="{FF2B5EF4-FFF2-40B4-BE49-F238E27FC236}">
                <a16:creationId xmlns:a16="http://schemas.microsoft.com/office/drawing/2014/main" id="{16304AA1-4EC6-E7BF-9387-27D2CE76B3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Calcul des bornes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Déterminer écart inter quartile</a:t>
            </a:r>
            <a:endParaRPr dirty="0"/>
          </a:p>
        </p:txBody>
      </p:sp>
      <p:sp>
        <p:nvSpPr>
          <p:cNvPr id="214" name="Google Shape;214;p13:notes">
            <a:extLst>
              <a:ext uri="{FF2B5EF4-FFF2-40B4-BE49-F238E27FC236}">
                <a16:creationId xmlns:a16="http://schemas.microsoft.com/office/drawing/2014/main" id="{66130AF5-8BEB-A436-6561-96F8D8E5A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419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3B24DB18-2DBC-7EE1-E3AB-27FF9120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>
            <a:extLst>
              <a:ext uri="{FF2B5EF4-FFF2-40B4-BE49-F238E27FC236}">
                <a16:creationId xmlns:a16="http://schemas.microsoft.com/office/drawing/2014/main" id="{49F68492-1515-E249-8FB9-0207CA125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32 </a:t>
            </a:r>
            <a:r>
              <a:rPr lang="fr-FR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outliers</a:t>
            </a:r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sur le chiffre d’affaires :</a:t>
            </a:r>
          </a:p>
          <a:p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	comparaison avec les prix réels</a:t>
            </a:r>
          </a:p>
          <a:p>
            <a:endParaRPr lang="fr-FR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2:notes">
            <a:extLst>
              <a:ext uri="{FF2B5EF4-FFF2-40B4-BE49-F238E27FC236}">
                <a16:creationId xmlns:a16="http://schemas.microsoft.com/office/drawing/2014/main" id="{2FA6D44B-A2F2-1F43-C7D3-4B1F8672C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54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de nom">
  <p:cSld name="Carte de n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 dirty="0"/>
              <a:t>Damien Ribreau</a:t>
            </a:r>
            <a:endParaRPr sz="2800" dirty="0"/>
          </a:p>
          <a:p>
            <a:pPr marL="0" lvl="0" indent="0" algn="ctr" rtl="0">
              <a:spcBef>
                <a:spcPts val="116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xfrm>
            <a:off x="5134708" y="122751"/>
            <a:ext cx="6850965" cy="330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 dirty="0"/>
              <a:t>Optimiser la gestion des données d’une boutique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6454C4-5496-1F34-21DC-5945FAEF5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2" b="29421"/>
          <a:stretch/>
        </p:blipFill>
        <p:spPr>
          <a:xfrm>
            <a:off x="5848350" y="2806879"/>
            <a:ext cx="5852584" cy="38549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60B8C490-052A-2F65-E0C2-A30FCB1F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>
            <a:extLst>
              <a:ext uri="{FF2B5EF4-FFF2-40B4-BE49-F238E27FC236}">
                <a16:creationId xmlns:a16="http://schemas.microsoft.com/office/drawing/2014/main" id="{55FD3006-8C68-1BA0-39C4-3993FD3C4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802880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Les éléments perturbateurs</a:t>
            </a:r>
            <a:endParaRPr sz="32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84FCCF-240F-FE23-B3D2-546470F5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1981953"/>
            <a:ext cx="4820908" cy="47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4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/>
              <a:t>Conclusion</a:t>
            </a:r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B6E797-AC21-632E-009D-F512050A3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24" y="2009774"/>
            <a:ext cx="4618247" cy="4600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Contexte</a:t>
            </a:r>
            <a:endParaRPr sz="3200" dirty="0"/>
          </a:p>
        </p:txBody>
      </p:sp>
      <p:sp>
        <p:nvSpPr>
          <p:cNvPr id="131" name="Google Shape;131;p2"/>
          <p:cNvSpPr txBox="1">
            <a:spLocks noGrp="1"/>
          </p:cNvSpPr>
          <p:nvPr>
            <p:ph type="body" idx="1"/>
          </p:nvPr>
        </p:nvSpPr>
        <p:spPr>
          <a:xfrm>
            <a:off x="187344" y="2624328"/>
            <a:ext cx="10554574" cy="14514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Analyser les ventes d’une boutique.</a:t>
            </a:r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Détecter les erreurs dans les fichiers.</a:t>
            </a:r>
            <a:endParaRPr dirty="0"/>
          </a:p>
        </p:txBody>
      </p:sp>
      <p:pic>
        <p:nvPicPr>
          <p:cNvPr id="2050" name="Picture 2" descr="Le mémoire : questionnements. | art, langage, apprentissage">
            <a:extLst>
              <a:ext uri="{FF2B5EF4-FFF2-40B4-BE49-F238E27FC236}">
                <a16:creationId xmlns:a16="http://schemas.microsoft.com/office/drawing/2014/main" id="{FAB0959B-8CE0-D1C1-526B-5A41A29B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671" y="3720502"/>
            <a:ext cx="2962656" cy="296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Décomposition d’un  problème complexe en plusieurs problèmes simples</a:t>
            </a:r>
            <a:endParaRPr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5EC3F0-6264-7203-602E-E32F6FF4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70" y="2675872"/>
            <a:ext cx="8291059" cy="3432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912608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Se débarrasser des éléments inutiles</a:t>
            </a:r>
            <a:endParaRPr sz="3200" dirty="0"/>
          </a:p>
        </p:txBody>
      </p:sp>
      <p:pic>
        <p:nvPicPr>
          <p:cNvPr id="6" name="Image 5" descr="Une image contenant texte, capture d’écran, graphisme, machine à sous&#10;&#10;Description générée automatiquement">
            <a:extLst>
              <a:ext uri="{FF2B5EF4-FFF2-40B4-BE49-F238E27FC236}">
                <a16:creationId xmlns:a16="http://schemas.microsoft.com/office/drawing/2014/main" id="{9FF814E7-F2CC-A9C0-10ED-8998D686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2332208"/>
            <a:ext cx="7200900" cy="41147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098792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dirty="0"/>
              <a:t>Rassembler pour mieux traiter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D86FB2-1D7F-1A28-C891-32D2F7C1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448" y="2415414"/>
            <a:ext cx="5975502" cy="4102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Petite inspection de la population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432A7E-BFD6-06DF-B7A2-76CBD30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2036801"/>
            <a:ext cx="4714875" cy="46788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10001" y="556105"/>
            <a:ext cx="10571998" cy="72376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La recette des ventes</a:t>
            </a:r>
            <a:endParaRPr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392DC9-BE11-75FE-0FF7-DF3CFD46B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89" y="2316545"/>
            <a:ext cx="7303221" cy="43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6B57AA3E-EAE4-EDEB-7B08-DDC79CB8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>
            <a:extLst>
              <a:ext uri="{FF2B5EF4-FFF2-40B4-BE49-F238E27FC236}">
                <a16:creationId xmlns:a16="http://schemas.microsoft.com/office/drawing/2014/main" id="{6F411BCD-EFF3-04E5-27F8-9DF65EDC1D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Trouver les éléments suspects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14805-08D7-9196-4104-BA3C6535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2243934"/>
            <a:ext cx="5895975" cy="441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6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558AA970-5CD7-8309-1F31-94B7079DA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>
            <a:extLst>
              <a:ext uri="{FF2B5EF4-FFF2-40B4-BE49-F238E27FC236}">
                <a16:creationId xmlns:a16="http://schemas.microsoft.com/office/drawing/2014/main" id="{78E1A17D-353D-B823-17EF-F4EFB72F6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994904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Inspection des suspects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E03A2F-07BB-8B45-C043-14179D05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89" y="2140458"/>
            <a:ext cx="6615718" cy="45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11899"/>
      </p:ext>
    </p:extLst>
  </p:cSld>
  <p:clrMapOvr>
    <a:masterClrMapping/>
  </p:clrMapOvr>
</p:sld>
</file>

<file path=ppt/theme/theme1.xml><?xml version="1.0" encoding="utf-8"?>
<a:theme xmlns:a="http://schemas.openxmlformats.org/drawingml/2006/main" name="Entre guillemets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85</Words>
  <Application>Microsoft Office PowerPoint</Application>
  <PresentationFormat>Grand écran</PresentationFormat>
  <Paragraphs>20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Noto Sans Symbols</vt:lpstr>
      <vt:lpstr>Century Gothic</vt:lpstr>
      <vt:lpstr>Entre guillemets</vt:lpstr>
      <vt:lpstr>Optimiser la gestion des données d’une boutique</vt:lpstr>
      <vt:lpstr>Contexte</vt:lpstr>
      <vt:lpstr>Décomposition d’un  problème complexe en plusieurs problèmes simples</vt:lpstr>
      <vt:lpstr>Se débarrasser des éléments inutiles</vt:lpstr>
      <vt:lpstr>Rassembler pour mieux traiter</vt:lpstr>
      <vt:lpstr>Petite inspection de la population</vt:lpstr>
      <vt:lpstr>La recette des ventes</vt:lpstr>
      <vt:lpstr>Trouver les éléments suspects</vt:lpstr>
      <vt:lpstr>Inspection des suspects</vt:lpstr>
      <vt:lpstr>Les éléments perturbateurs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dc:creator>JeY jEy</dc:creator>
  <cp:lastModifiedBy>RIBREAU Damien</cp:lastModifiedBy>
  <cp:revision>62</cp:revision>
  <dcterms:created xsi:type="dcterms:W3CDTF">2023-03-17T20:58:30Z</dcterms:created>
  <dcterms:modified xsi:type="dcterms:W3CDTF">2024-05-10T19:57:06Z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